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99" r:id="rId6"/>
    <p:sldId id="260" r:id="rId7"/>
    <p:sldId id="261" r:id="rId8"/>
    <p:sldId id="262" r:id="rId9"/>
    <p:sldId id="266" r:id="rId10"/>
    <p:sldId id="300" r:id="rId11"/>
    <p:sldId id="263" r:id="rId12"/>
    <p:sldId id="264" r:id="rId13"/>
    <p:sldId id="265" r:id="rId14"/>
    <p:sldId id="301" r:id="rId15"/>
    <p:sldId id="302" r:id="rId16"/>
    <p:sldId id="267" r:id="rId17"/>
    <p:sldId id="268" r:id="rId18"/>
    <p:sldId id="269" r:id="rId19"/>
    <p:sldId id="270" r:id="rId20"/>
    <p:sldId id="303" r:id="rId21"/>
    <p:sldId id="271" r:id="rId22"/>
    <p:sldId id="272" r:id="rId23"/>
    <p:sldId id="273" r:id="rId24"/>
    <p:sldId id="274" r:id="rId25"/>
    <p:sldId id="304" r:id="rId26"/>
    <p:sldId id="275" r:id="rId27"/>
    <p:sldId id="276" r:id="rId28"/>
    <p:sldId id="277" r:id="rId29"/>
    <p:sldId id="278" r:id="rId30"/>
    <p:sldId id="281" r:id="rId31"/>
    <p:sldId id="282" r:id="rId32"/>
    <p:sldId id="305" r:id="rId33"/>
    <p:sldId id="279" r:id="rId34"/>
    <p:sldId id="280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9" d="100"/>
          <a:sy n="79" d="100"/>
        </p:scale>
        <p:origin x="821" y="10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A6BE8-237B-21C6-4211-3451B5D32F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64B53-7BF4-2D61-685E-4803A81976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51278-CDC7-1D13-4DD4-E8BB8DA35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00F0E-77EA-D249-745A-A709D8A52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D5E13-B1CA-5535-D86E-A7807ECB8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802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BFDA2-7BB3-F1B3-3756-3BEA78A5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316DB-F327-3AEC-87C8-669F0FD3F6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FE541-6B26-7325-E40A-CD84DCA4D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695AE-D57D-8168-D7C6-151E77CEE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B49F9-F96C-362E-9E33-1DE44038F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336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642398-9690-6158-D629-E11F812A84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2AA7BF-2642-BAA2-3CDA-394B88065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3BDB3-D8C9-18B6-256A-54C8CD6E7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08CDD-B571-A169-7206-F9FC56E2A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13DD0-3D49-049A-0CC1-A1062BC60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461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B9EF9-13FA-DA8B-E386-01CC264A9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BF8E1-0CED-1358-3652-5B0F86EF8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59DCF-41F4-8BB6-38D6-9DFFF9B57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E421A-1CCF-F5E9-1DAA-FD9898C5F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93E24-0CD7-F9A0-0F58-5C30A8EBA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743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9DE7D-6AB8-EE98-5BD5-A9047F88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9EE859-DD2C-8255-0E95-1E53E74E1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523C3-D1C1-7428-EB3E-D97857B88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F24EA-066A-23B2-DB41-107C0B724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DB39B-A7F6-8D63-B785-7250CA0BC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094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1A387-AEEB-6AFD-798C-0128B418A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128E5-331F-51E5-B7D5-42871D6951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F4ED3C-E7AF-5405-F533-C55B652D8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C27FFC-0843-17F8-0281-FC7C4D4A3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A621C-E2A9-C982-2744-0F62AC7DC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44229-E3FA-D847-17EB-9DE34135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728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73E8-A5A1-FB13-84EB-5AAD1641C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8D009-4608-CAFD-3CB8-C68C3604A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C56FF6-53E6-AD62-8B0F-C09906988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CF8CA3-D162-6D8D-AAFD-4A6A68723E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7D425C-30C5-23DF-B950-EC3F7C27F4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9162E-5559-1350-4A0B-C68B2E506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9FCAF1-E668-E9AB-025B-069AA8C8A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930EA5-A889-C802-8CE1-26F7E5E1C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815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2AF1E-C626-2140-13F2-941010D14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AF4D4B-C3BC-DE68-8EB3-C647DAAC9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83371C-932A-FBB2-47F4-8A3DD8DD8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5CC6A1-7301-5120-D1AF-AB00EF247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99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5BADBE-D2D6-A580-FEA3-3FC4AA31E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13AACD-AE9B-67FA-5710-6BA335E5B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B41F59-266B-DA2D-5AE7-338FEE42D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391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06605-BBD6-417A-3F5A-3B86D2399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1833D-CEA8-FC5F-9D62-01E556CB9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530ACD-5B67-F11F-5357-02214A688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97E882-9CAD-C701-5E45-BE8D9F214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49C55-B8D7-37D7-298D-55C66BB50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4C749-EC84-0C65-EA8C-684738260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28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15BDC-2111-B06A-04F5-7D2F534FB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02B895-DDAE-F5F1-688D-B087661BD2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F76620-9342-D270-4406-6E6C0FD03C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012201-B370-AD34-6F3C-5FA907A38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BC4993-311D-0470-1D06-F76121825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77FEBD-FD52-FE30-7D18-928C42523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88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125EED-7465-EF99-C9A9-8D4C4FE79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C0CE2-8DDB-BE06-1A48-151E8861B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4AC5F-B7BF-ADAE-9E82-59CEF8E2A4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7EEA8B-72B5-4DDD-ABC7-F3BF6673AAFC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CE384-36D6-6E3F-4266-7E0E1D86A7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3FA02A-CA2C-2A71-03C8-28C56CBD57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D49C5A-F725-440A-8D82-896C6BB90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6251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09C45-E3CC-8422-DA75-F68B5E493E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CCTH </a:t>
            </a:r>
            <a:r>
              <a:rPr lang="hr-HR" dirty="0" err="1"/>
              <a:t>in</a:t>
            </a:r>
            <a:r>
              <a:rPr lang="hr-HR" dirty="0"/>
              <a:t> </a:t>
            </a:r>
            <a:r>
              <a:rPr lang="hr-HR" dirty="0" err="1"/>
              <a:t>Visual</a:t>
            </a:r>
            <a:r>
              <a:rPr lang="hr-HR" dirty="0"/>
              <a:t> </a:t>
            </a:r>
            <a:r>
              <a:rPr lang="hr-HR" dirty="0" err="1"/>
              <a:t>Weather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049EE3-7984-8367-1DFB-80EDDBFA8F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Vinko Šoljan</a:t>
            </a:r>
          </a:p>
        </p:txBody>
      </p:sp>
    </p:spTree>
    <p:extLst>
      <p:ext uri="{BB962C8B-B14F-4D97-AF65-F5344CB8AC3E}">
        <p14:creationId xmlns:p14="http://schemas.microsoft.com/office/powerpoint/2010/main" val="27159204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4B7757-80EC-F5CC-F5E6-4E8C2B64DDDC}"/>
              </a:ext>
            </a:extLst>
          </p:cNvPr>
          <p:cNvSpPr txBox="1"/>
          <p:nvPr/>
        </p:nvSpPr>
        <p:spPr>
          <a:xfrm>
            <a:off x="2324910" y="1712069"/>
            <a:ext cx="87062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/>
              <a:t>„</a:t>
            </a:r>
            <a:r>
              <a:rPr lang="hr-HR" sz="4400" dirty="0" err="1"/>
              <a:t>th_e_max</a:t>
            </a:r>
            <a:r>
              <a:rPr lang="hr-HR" sz="4400" dirty="0"/>
              <a:t>” </a:t>
            </a:r>
            <a:r>
              <a:rPr lang="hr-HR" sz="4400" dirty="0" err="1"/>
              <a:t>layer</a:t>
            </a:r>
            <a:r>
              <a:rPr lang="hr-HR" sz="4400" dirty="0"/>
              <a:t> </a:t>
            </a:r>
            <a:r>
              <a:rPr lang="hr-HR" sz="4400" dirty="0" err="1"/>
              <a:t>options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25946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3_51_03-VDI_TEE_USERS">
            <a:extLst>
              <a:ext uri="{FF2B5EF4-FFF2-40B4-BE49-F238E27FC236}">
                <a16:creationId xmlns:a16="http://schemas.microsoft.com/office/drawing/2014/main" id="{559571FC-3F7B-18E0-9EB8-D9F53C316CC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5" y="0"/>
            <a:ext cx="1147286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784AB52-60B6-7F0F-E368-523C9CF35E74}"/>
              </a:ext>
            </a:extLst>
          </p:cNvPr>
          <p:cNvSpPr/>
          <p:nvPr/>
        </p:nvSpPr>
        <p:spPr>
          <a:xfrm>
            <a:off x="5038927" y="-87548"/>
            <a:ext cx="875489" cy="3599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A167C1-0C50-AAC2-B98D-411B831BF63D}"/>
              </a:ext>
            </a:extLst>
          </p:cNvPr>
          <p:cNvSpPr/>
          <p:nvPr/>
        </p:nvSpPr>
        <p:spPr>
          <a:xfrm>
            <a:off x="3148519" y="2292485"/>
            <a:ext cx="927370" cy="6939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D6CDC-678A-9395-5173-F316B7D5F504}"/>
              </a:ext>
            </a:extLst>
          </p:cNvPr>
          <p:cNvSpPr/>
          <p:nvPr/>
        </p:nvSpPr>
        <p:spPr>
          <a:xfrm>
            <a:off x="1919591" y="4105072"/>
            <a:ext cx="927370" cy="2983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45CFD2-5F3D-D62F-ECF9-C4B844822463}"/>
              </a:ext>
            </a:extLst>
          </p:cNvPr>
          <p:cNvSpPr/>
          <p:nvPr/>
        </p:nvSpPr>
        <p:spPr>
          <a:xfrm>
            <a:off x="2273030" y="988980"/>
            <a:ext cx="1073285" cy="2983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102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3_51_15-VDI_TEE_USERS">
            <a:extLst>
              <a:ext uri="{FF2B5EF4-FFF2-40B4-BE49-F238E27FC236}">
                <a16:creationId xmlns:a16="http://schemas.microsoft.com/office/drawing/2014/main" id="{3F0F57E4-FE8C-0B9E-BD76-50B3ABBACF1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63" y="0"/>
            <a:ext cx="1146968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BD2E49-6CF7-D2E6-50B6-934EF481E739}"/>
              </a:ext>
            </a:extLst>
          </p:cNvPr>
          <p:cNvSpPr/>
          <p:nvPr/>
        </p:nvSpPr>
        <p:spPr>
          <a:xfrm>
            <a:off x="1796374" y="1319720"/>
            <a:ext cx="1754221" cy="2658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E6CC5F-B04B-0325-7657-11507F385BF1}"/>
              </a:ext>
            </a:extLst>
          </p:cNvPr>
          <p:cNvSpPr/>
          <p:nvPr/>
        </p:nvSpPr>
        <p:spPr>
          <a:xfrm>
            <a:off x="4354749" y="1021406"/>
            <a:ext cx="1160834" cy="2983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891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3_51_33-VDI_TEE_USERS">
            <a:extLst>
              <a:ext uri="{FF2B5EF4-FFF2-40B4-BE49-F238E27FC236}">
                <a16:creationId xmlns:a16="http://schemas.microsoft.com/office/drawing/2014/main" id="{38BB5C8F-7F1C-DCC1-15F7-8A65C4E70CE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63" y="0"/>
            <a:ext cx="1146968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142D47-ABDC-3B38-FF48-618C31DD2082}"/>
              </a:ext>
            </a:extLst>
          </p:cNvPr>
          <p:cNvSpPr/>
          <p:nvPr/>
        </p:nvSpPr>
        <p:spPr>
          <a:xfrm>
            <a:off x="5327515" y="1066801"/>
            <a:ext cx="1073285" cy="2983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1CED2D-B4C4-2859-61D6-B41EC31149F2}"/>
              </a:ext>
            </a:extLst>
          </p:cNvPr>
          <p:cNvSpPr/>
          <p:nvPr/>
        </p:nvSpPr>
        <p:spPr>
          <a:xfrm>
            <a:off x="470593" y="1288775"/>
            <a:ext cx="1073285" cy="2983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49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6D8541-FFCD-B59A-F5D7-EAE894FD38B8}"/>
              </a:ext>
            </a:extLst>
          </p:cNvPr>
          <p:cNvSpPr txBox="1"/>
          <p:nvPr/>
        </p:nvSpPr>
        <p:spPr>
          <a:xfrm>
            <a:off x="632298" y="428016"/>
            <a:ext cx="1117708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 err="1"/>
              <a:t>Create</a:t>
            </a:r>
            <a:r>
              <a:rPr lang="hr-HR" sz="4400" dirty="0"/>
              <a:t> </a:t>
            </a:r>
            <a:r>
              <a:rPr lang="hr-HR" sz="4400" dirty="0" err="1"/>
              <a:t>new</a:t>
            </a:r>
            <a:r>
              <a:rPr lang="hr-HR" sz="4400" dirty="0"/>
              <a:t> </a:t>
            </a:r>
            <a:r>
              <a:rPr lang="hr-HR" sz="4400" dirty="0" err="1"/>
              <a:t>layer</a:t>
            </a:r>
            <a:r>
              <a:rPr lang="hr-HR" sz="4400" dirty="0"/>
              <a:t> „</a:t>
            </a:r>
            <a:r>
              <a:rPr lang="hr-HR" sz="4400" dirty="0" err="1"/>
              <a:t>Product</a:t>
            </a:r>
            <a:r>
              <a:rPr lang="hr-HR" sz="4400" dirty="0"/>
              <a:t>” &gt; „</a:t>
            </a:r>
            <a:r>
              <a:rPr lang="hr-HR" sz="4400" dirty="0" err="1"/>
              <a:t>Bitmap</a:t>
            </a:r>
            <a:r>
              <a:rPr lang="hr-HR" sz="4400" dirty="0"/>
              <a:t>”</a:t>
            </a:r>
          </a:p>
          <a:p>
            <a:endParaRPr lang="hr-HR" sz="4400" dirty="0"/>
          </a:p>
          <a:p>
            <a:r>
              <a:rPr lang="hr-HR" sz="4400" dirty="0" err="1"/>
              <a:t>This</a:t>
            </a:r>
            <a:r>
              <a:rPr lang="hr-HR" sz="4400" dirty="0"/>
              <a:t> </a:t>
            </a:r>
            <a:r>
              <a:rPr lang="hr-HR" sz="4400" dirty="0" err="1"/>
              <a:t>is</a:t>
            </a:r>
            <a:r>
              <a:rPr lang="hr-HR" sz="4400" dirty="0"/>
              <a:t> for </a:t>
            </a:r>
            <a:r>
              <a:rPr lang="hr-HR" sz="4400" dirty="0" err="1"/>
              <a:t>satellite</a:t>
            </a:r>
            <a:r>
              <a:rPr lang="hr-HR" sz="4400" dirty="0"/>
              <a:t> </a:t>
            </a:r>
            <a:r>
              <a:rPr lang="hr-HR" sz="4400" dirty="0" err="1"/>
              <a:t>sandwich</a:t>
            </a:r>
            <a:r>
              <a:rPr lang="hr-HR" sz="4400" dirty="0"/>
              <a:t> </a:t>
            </a:r>
            <a:r>
              <a:rPr lang="hr-HR" sz="4400" dirty="0" err="1"/>
              <a:t>visualization</a:t>
            </a:r>
            <a:r>
              <a:rPr lang="hr-HR" sz="4400" dirty="0"/>
              <a:t>.</a:t>
            </a:r>
            <a:br>
              <a:rPr lang="hr-HR" sz="4400" dirty="0"/>
            </a:br>
            <a:r>
              <a:rPr lang="hr-HR" sz="4400" dirty="0" err="1"/>
              <a:t>It</a:t>
            </a:r>
            <a:r>
              <a:rPr lang="hr-HR" sz="4400" dirty="0"/>
              <a:t> </a:t>
            </a:r>
            <a:r>
              <a:rPr lang="hr-HR" sz="4400" dirty="0" err="1"/>
              <a:t>is</a:t>
            </a:r>
            <a:r>
              <a:rPr lang="hr-HR" sz="4400" dirty="0"/>
              <a:t> </a:t>
            </a:r>
            <a:r>
              <a:rPr lang="hr-HR" sz="4400" dirty="0" err="1"/>
              <a:t>basically</a:t>
            </a:r>
            <a:r>
              <a:rPr lang="hr-HR" sz="4400" dirty="0"/>
              <a:t> HRV VIS </a:t>
            </a:r>
            <a:r>
              <a:rPr lang="hr-HR" sz="4400" dirty="0" err="1"/>
              <a:t>overlayed</a:t>
            </a:r>
            <a:r>
              <a:rPr lang="hr-HR" sz="4400" dirty="0"/>
              <a:t> </a:t>
            </a:r>
            <a:r>
              <a:rPr lang="hr-HR" sz="4400" dirty="0" err="1"/>
              <a:t>with</a:t>
            </a:r>
            <a:r>
              <a:rPr lang="hr-HR" sz="4400" dirty="0"/>
              <a:t> IR 10.8 (40% </a:t>
            </a:r>
            <a:r>
              <a:rPr lang="hr-HR" sz="4400" dirty="0" err="1"/>
              <a:t>transparency</a:t>
            </a:r>
            <a:r>
              <a:rPr lang="hr-HR" sz="4400" dirty="0"/>
              <a:t>).</a:t>
            </a:r>
            <a:br>
              <a:rPr lang="hr-HR" sz="4400" dirty="0"/>
            </a:br>
            <a:r>
              <a:rPr lang="hr-HR" sz="4400" dirty="0" err="1"/>
              <a:t>So</a:t>
            </a:r>
            <a:r>
              <a:rPr lang="hr-HR" sz="4400" dirty="0"/>
              <a:t> </a:t>
            </a:r>
            <a:r>
              <a:rPr lang="hr-HR" sz="4400" dirty="0" err="1"/>
              <a:t>if</a:t>
            </a:r>
            <a:r>
              <a:rPr lang="hr-HR" sz="4400" dirty="0"/>
              <a:t> </a:t>
            </a:r>
            <a:r>
              <a:rPr lang="hr-HR" sz="4400" dirty="0" err="1"/>
              <a:t>you</a:t>
            </a:r>
            <a:r>
              <a:rPr lang="hr-HR" sz="4400" dirty="0"/>
              <a:t> </a:t>
            </a:r>
            <a:r>
              <a:rPr lang="hr-HR" sz="4400" dirty="0" err="1"/>
              <a:t>already</a:t>
            </a:r>
            <a:r>
              <a:rPr lang="hr-HR" sz="4400" dirty="0"/>
              <a:t> </a:t>
            </a:r>
            <a:r>
              <a:rPr lang="hr-HR" sz="4400" dirty="0" err="1"/>
              <a:t>have</a:t>
            </a:r>
            <a:r>
              <a:rPr lang="hr-HR" sz="4400" dirty="0"/>
              <a:t> some sat </a:t>
            </a:r>
            <a:r>
              <a:rPr lang="hr-HR" sz="4400" dirty="0" err="1"/>
              <a:t>layers</a:t>
            </a:r>
            <a:r>
              <a:rPr lang="hr-HR" sz="4400" dirty="0"/>
              <a:t> </a:t>
            </a:r>
            <a:r>
              <a:rPr lang="hr-HR" sz="4400" dirty="0" err="1"/>
              <a:t>you</a:t>
            </a:r>
            <a:r>
              <a:rPr lang="hr-HR" sz="4400" dirty="0"/>
              <a:t> </a:t>
            </a:r>
            <a:r>
              <a:rPr lang="hr-HR" sz="4400" dirty="0" err="1"/>
              <a:t>can</a:t>
            </a:r>
            <a:r>
              <a:rPr lang="hr-HR" sz="4400" dirty="0"/>
              <a:t> insert </a:t>
            </a:r>
            <a:r>
              <a:rPr lang="hr-HR" sz="4400" dirty="0" err="1"/>
              <a:t>them</a:t>
            </a:r>
            <a:r>
              <a:rPr lang="hr-HR" sz="4400" dirty="0"/>
              <a:t> </a:t>
            </a:r>
            <a:r>
              <a:rPr lang="hr-HR" sz="4400" dirty="0" err="1"/>
              <a:t>here</a:t>
            </a:r>
            <a:r>
              <a:rPr lang="hr-HR" sz="4400" dirty="0"/>
              <a:t>.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20152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0F7253-BA3E-5F9E-AAD2-4E94836F1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2C739D-C056-FA4A-2A13-979029FF0A5C}"/>
              </a:ext>
            </a:extLst>
          </p:cNvPr>
          <p:cNvSpPr txBox="1"/>
          <p:nvPr/>
        </p:nvSpPr>
        <p:spPr>
          <a:xfrm>
            <a:off x="632298" y="428016"/>
            <a:ext cx="111770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/>
              <a:t>HRV VIS </a:t>
            </a:r>
            <a:r>
              <a:rPr lang="hr-HR" sz="4400" dirty="0" err="1"/>
              <a:t>layer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60154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7_46_29-VDI_TEE_USERS">
            <a:extLst>
              <a:ext uri="{FF2B5EF4-FFF2-40B4-BE49-F238E27FC236}">
                <a16:creationId xmlns:a16="http://schemas.microsoft.com/office/drawing/2014/main" id="{7A9B8EBF-1F4E-5F07-F3B4-A670D346462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963"/>
            <a:ext cx="12192000" cy="618648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C9C5EA9-771D-6A44-49A3-5A2B0A0145CC}"/>
              </a:ext>
            </a:extLst>
          </p:cNvPr>
          <p:cNvSpPr/>
          <p:nvPr/>
        </p:nvSpPr>
        <p:spPr>
          <a:xfrm>
            <a:off x="4154697" y="410818"/>
            <a:ext cx="1669633" cy="2849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38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7_47_00-VDI_TEE_USERS">
            <a:extLst>
              <a:ext uri="{FF2B5EF4-FFF2-40B4-BE49-F238E27FC236}">
                <a16:creationId xmlns:a16="http://schemas.microsoft.com/office/drawing/2014/main" id="{E0758452-AA01-0B07-96E9-86B79C7BA38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" y="0"/>
            <a:ext cx="1144746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1EA4F8-F564-B992-661B-49793C64329F}"/>
              </a:ext>
            </a:extLst>
          </p:cNvPr>
          <p:cNvSpPr/>
          <p:nvPr/>
        </p:nvSpPr>
        <p:spPr>
          <a:xfrm>
            <a:off x="4300611" y="0"/>
            <a:ext cx="1669633" cy="2849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64A266-08D8-1470-5C87-BE125208D909}"/>
              </a:ext>
            </a:extLst>
          </p:cNvPr>
          <p:cNvSpPr/>
          <p:nvPr/>
        </p:nvSpPr>
        <p:spPr>
          <a:xfrm>
            <a:off x="419337" y="716605"/>
            <a:ext cx="1078724" cy="2658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850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7_47_14-VDI_TEE_USERS">
            <a:extLst>
              <a:ext uri="{FF2B5EF4-FFF2-40B4-BE49-F238E27FC236}">
                <a16:creationId xmlns:a16="http://schemas.microsoft.com/office/drawing/2014/main" id="{145D7507-F7A5-7210-D1BE-6F89529C85D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5" y="0"/>
            <a:ext cx="1147445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3A8E0CC-F2CD-EE3F-28ED-A50C9751900E}"/>
              </a:ext>
            </a:extLst>
          </p:cNvPr>
          <p:cNvSpPr/>
          <p:nvPr/>
        </p:nvSpPr>
        <p:spPr>
          <a:xfrm>
            <a:off x="1421225" y="690665"/>
            <a:ext cx="1039874" cy="2723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F79B17-CAE6-8676-84E1-D1F6B5580B98}"/>
              </a:ext>
            </a:extLst>
          </p:cNvPr>
          <p:cNvSpPr/>
          <p:nvPr/>
        </p:nvSpPr>
        <p:spPr>
          <a:xfrm>
            <a:off x="11215991" y="1893652"/>
            <a:ext cx="301558" cy="3047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5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7_47_32-VDI_TEE_USERS">
            <a:extLst>
              <a:ext uri="{FF2B5EF4-FFF2-40B4-BE49-F238E27FC236}">
                <a16:creationId xmlns:a16="http://schemas.microsoft.com/office/drawing/2014/main" id="{7E2581DA-2257-0622-4639-9626B59AFE3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838" y="0"/>
            <a:ext cx="94567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067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3_35_51-VDI_TEE_USERS">
            <a:extLst>
              <a:ext uri="{FF2B5EF4-FFF2-40B4-BE49-F238E27FC236}">
                <a16:creationId xmlns:a16="http://schemas.microsoft.com/office/drawing/2014/main" id="{297234E5-A454-0F13-5A7F-0FEC91F6720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97" y="1424465"/>
            <a:ext cx="9000585" cy="52973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D53EF6-E674-4BB7-499E-FCE56A115C1F}"/>
              </a:ext>
            </a:extLst>
          </p:cNvPr>
          <p:cNvSpPr txBox="1"/>
          <p:nvPr/>
        </p:nvSpPr>
        <p:spPr>
          <a:xfrm>
            <a:off x="1887166" y="272374"/>
            <a:ext cx="83755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800" dirty="0" err="1"/>
              <a:t>Map</a:t>
            </a:r>
            <a:r>
              <a:rPr lang="hr-HR" sz="4800" dirty="0"/>
              <a:t> Editor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4463739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6F3D5C-5CBC-D29C-A39F-B94F96AC4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2F2EDF-D72E-1D5F-9643-58AC8651D3CF}"/>
              </a:ext>
            </a:extLst>
          </p:cNvPr>
          <p:cNvSpPr txBox="1"/>
          <p:nvPr/>
        </p:nvSpPr>
        <p:spPr>
          <a:xfrm>
            <a:off x="632298" y="428016"/>
            <a:ext cx="111770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/>
              <a:t>IR 10.8 </a:t>
            </a:r>
            <a:r>
              <a:rPr lang="hr-HR" sz="4400" dirty="0" err="1"/>
              <a:t>layer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906822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7_49_48-VDI_TEE_USERS">
            <a:extLst>
              <a:ext uri="{FF2B5EF4-FFF2-40B4-BE49-F238E27FC236}">
                <a16:creationId xmlns:a16="http://schemas.microsoft.com/office/drawing/2014/main" id="{38F48FA8-7290-C92C-EF75-3D021DE51FF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5438"/>
            <a:ext cx="12192000" cy="620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730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8_04_20-VDI_TEE_USERS">
            <a:extLst>
              <a:ext uri="{FF2B5EF4-FFF2-40B4-BE49-F238E27FC236}">
                <a16:creationId xmlns:a16="http://schemas.microsoft.com/office/drawing/2014/main" id="{9397E885-5F1F-55EE-3BA9-3FD4B17FCF6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75" y="0"/>
            <a:ext cx="1071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8735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8_04_34-VDI_TEE_USERS">
            <a:extLst>
              <a:ext uri="{FF2B5EF4-FFF2-40B4-BE49-F238E27FC236}">
                <a16:creationId xmlns:a16="http://schemas.microsoft.com/office/drawing/2014/main" id="{B9874323-25D2-9AFC-95CB-D66A029AB29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5" y="0"/>
            <a:ext cx="1146016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EB5BCB9-310B-57BA-2D7C-D59E6E9F195A}"/>
              </a:ext>
            </a:extLst>
          </p:cNvPr>
          <p:cNvSpPr/>
          <p:nvPr/>
        </p:nvSpPr>
        <p:spPr>
          <a:xfrm>
            <a:off x="1421225" y="690665"/>
            <a:ext cx="1039874" cy="2723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A1F62D-DA91-DEB1-7592-BED282B89F80}"/>
              </a:ext>
            </a:extLst>
          </p:cNvPr>
          <p:cNvSpPr/>
          <p:nvPr/>
        </p:nvSpPr>
        <p:spPr>
          <a:xfrm>
            <a:off x="11167353" y="1883924"/>
            <a:ext cx="340468" cy="2756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99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8_04_50-VDI_TEE_USERS">
            <a:extLst>
              <a:ext uri="{FF2B5EF4-FFF2-40B4-BE49-F238E27FC236}">
                <a16:creationId xmlns:a16="http://schemas.microsoft.com/office/drawing/2014/main" id="{1BE29360-BB1F-8114-F7E2-19818468A7B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663" y="0"/>
            <a:ext cx="94646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0862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32FBD4-B908-A462-BA0B-1E607874720D}"/>
              </a:ext>
            </a:extLst>
          </p:cNvPr>
          <p:cNvSpPr txBox="1"/>
          <p:nvPr/>
        </p:nvSpPr>
        <p:spPr>
          <a:xfrm>
            <a:off x="632298" y="428016"/>
            <a:ext cx="1117708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 err="1"/>
              <a:t>Brightness</a:t>
            </a:r>
            <a:r>
              <a:rPr lang="hr-HR" sz="4400" dirty="0"/>
              <a:t> temperature (IR 10.8) </a:t>
            </a:r>
            <a:r>
              <a:rPr lang="hr-HR" sz="4400" dirty="0" err="1"/>
              <a:t>layer</a:t>
            </a:r>
            <a:r>
              <a:rPr lang="hr-HR" sz="4400" dirty="0"/>
              <a:t> „BT”</a:t>
            </a:r>
          </a:p>
          <a:p>
            <a:endParaRPr lang="hr-HR" sz="4400" dirty="0"/>
          </a:p>
          <a:p>
            <a:r>
              <a:rPr lang="hr-HR" sz="4400" dirty="0" err="1"/>
              <a:t>This</a:t>
            </a:r>
            <a:r>
              <a:rPr lang="hr-HR" sz="4400" dirty="0"/>
              <a:t> </a:t>
            </a:r>
            <a:r>
              <a:rPr lang="hr-HR" sz="4400" dirty="0" err="1"/>
              <a:t>is</a:t>
            </a:r>
            <a:r>
              <a:rPr lang="hr-HR" sz="4400" dirty="0"/>
              <a:t> </a:t>
            </a:r>
            <a:r>
              <a:rPr lang="hr-HR" sz="4400" dirty="0" err="1"/>
              <a:t>where</a:t>
            </a:r>
            <a:r>
              <a:rPr lang="hr-HR" sz="4400" dirty="0"/>
              <a:t> CTH </a:t>
            </a:r>
            <a:r>
              <a:rPr lang="hr-HR" sz="4400" dirty="0" err="1"/>
              <a:t>will</a:t>
            </a:r>
            <a:r>
              <a:rPr lang="hr-HR" sz="4400" dirty="0"/>
              <a:t> </a:t>
            </a:r>
            <a:r>
              <a:rPr lang="hr-HR" sz="4400" dirty="0" err="1"/>
              <a:t>get</a:t>
            </a:r>
            <a:r>
              <a:rPr lang="hr-HR" sz="4400" dirty="0"/>
              <a:t> BT </a:t>
            </a:r>
            <a:r>
              <a:rPr lang="hr-HR" sz="4400" dirty="0" err="1"/>
              <a:t>values</a:t>
            </a:r>
            <a:r>
              <a:rPr lang="hr-HR" sz="4400" dirty="0"/>
              <a:t> </a:t>
            </a:r>
            <a:r>
              <a:rPr lang="hr-HR" sz="4400" dirty="0" err="1"/>
              <a:t>from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7962277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8_28_41-VDI_TEE_USERS">
            <a:extLst>
              <a:ext uri="{FF2B5EF4-FFF2-40B4-BE49-F238E27FC236}">
                <a16:creationId xmlns:a16="http://schemas.microsoft.com/office/drawing/2014/main" id="{9816149F-2AA8-817F-F721-BA2A42B79B9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963"/>
            <a:ext cx="12192000" cy="618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5062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25_14-VDI_TEE_USERS">
            <a:extLst>
              <a:ext uri="{FF2B5EF4-FFF2-40B4-BE49-F238E27FC236}">
                <a16:creationId xmlns:a16="http://schemas.microsoft.com/office/drawing/2014/main" id="{539B1E10-E405-F516-E680-58612492A37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" y="0"/>
            <a:ext cx="114554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32F126D-A44D-B534-2453-52718FAD93B2}"/>
              </a:ext>
            </a:extLst>
          </p:cNvPr>
          <p:cNvSpPr/>
          <p:nvPr/>
        </p:nvSpPr>
        <p:spPr>
          <a:xfrm>
            <a:off x="497097" y="3292813"/>
            <a:ext cx="1039874" cy="2723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F39885-B9C9-F6CB-6D22-E19C16880731}"/>
              </a:ext>
            </a:extLst>
          </p:cNvPr>
          <p:cNvSpPr/>
          <p:nvPr/>
        </p:nvSpPr>
        <p:spPr>
          <a:xfrm>
            <a:off x="497096" y="4622259"/>
            <a:ext cx="1779175" cy="2723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9663D6-4AC0-4CE2-F99D-7FD137BD081E}"/>
              </a:ext>
            </a:extLst>
          </p:cNvPr>
          <p:cNvSpPr/>
          <p:nvPr/>
        </p:nvSpPr>
        <p:spPr>
          <a:xfrm>
            <a:off x="1661173" y="5951705"/>
            <a:ext cx="1779175" cy="2723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7170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25_31-VDI_TEE_USERS">
            <a:extLst>
              <a:ext uri="{FF2B5EF4-FFF2-40B4-BE49-F238E27FC236}">
                <a16:creationId xmlns:a16="http://schemas.microsoft.com/office/drawing/2014/main" id="{99166578-AAD5-E458-3485-635123708A5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" y="0"/>
            <a:ext cx="114554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CEF8E37-A55D-F740-AB43-656FA556E470}"/>
              </a:ext>
            </a:extLst>
          </p:cNvPr>
          <p:cNvSpPr/>
          <p:nvPr/>
        </p:nvSpPr>
        <p:spPr>
          <a:xfrm>
            <a:off x="973752" y="1071663"/>
            <a:ext cx="1283066" cy="2610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F9E252-C52D-E4CF-7203-62837ED82EAD}"/>
              </a:ext>
            </a:extLst>
          </p:cNvPr>
          <p:cNvSpPr/>
          <p:nvPr/>
        </p:nvSpPr>
        <p:spPr>
          <a:xfrm>
            <a:off x="513310" y="3167974"/>
            <a:ext cx="1283066" cy="2610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C8DD19-D807-ABD1-06AF-E6E168F078D3}"/>
              </a:ext>
            </a:extLst>
          </p:cNvPr>
          <p:cNvSpPr/>
          <p:nvPr/>
        </p:nvSpPr>
        <p:spPr>
          <a:xfrm>
            <a:off x="1796376" y="3429000"/>
            <a:ext cx="9882314" cy="2610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AE9D3B-E409-1777-2CE7-9337F2B33C56}"/>
              </a:ext>
            </a:extLst>
          </p:cNvPr>
          <p:cNvSpPr txBox="1"/>
          <p:nvPr/>
        </p:nvSpPr>
        <p:spPr>
          <a:xfrm>
            <a:off x="513311" y="5264285"/>
            <a:ext cx="118894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 err="1"/>
              <a:t>We</a:t>
            </a:r>
            <a:r>
              <a:rPr lang="hr-HR" sz="4400" dirty="0"/>
              <a:t> </a:t>
            </a:r>
            <a:r>
              <a:rPr lang="hr-HR" sz="4400" dirty="0" err="1"/>
              <a:t>want</a:t>
            </a:r>
            <a:r>
              <a:rPr lang="hr-HR" sz="4400" dirty="0"/>
              <a:t> </a:t>
            </a:r>
            <a:r>
              <a:rPr lang="hr-HR" sz="4400" dirty="0" err="1"/>
              <a:t>values</a:t>
            </a:r>
            <a:r>
              <a:rPr lang="hr-HR" sz="4400" dirty="0"/>
              <a:t> </a:t>
            </a:r>
            <a:r>
              <a:rPr lang="hr-HR" sz="4400" dirty="0" err="1"/>
              <a:t>only</a:t>
            </a:r>
            <a:r>
              <a:rPr lang="hr-HR" sz="4400" dirty="0"/>
              <a:t> for </a:t>
            </a:r>
            <a:r>
              <a:rPr lang="hr-HR" sz="4400" dirty="0" err="1"/>
              <a:t>tops</a:t>
            </a:r>
            <a:r>
              <a:rPr lang="hr-HR" sz="4400" dirty="0"/>
              <a:t> </a:t>
            </a:r>
            <a:r>
              <a:rPr lang="hr-HR" sz="4400" dirty="0" err="1"/>
              <a:t>colder</a:t>
            </a:r>
            <a:r>
              <a:rPr lang="hr-HR" sz="4400" dirty="0"/>
              <a:t>  </a:t>
            </a:r>
            <a:r>
              <a:rPr lang="hr-HR" sz="4400" dirty="0" err="1"/>
              <a:t>than</a:t>
            </a:r>
            <a:r>
              <a:rPr lang="hr-HR" sz="4400" dirty="0"/>
              <a:t> -15C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118548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25_42-VDI_TEE_USERS">
            <a:extLst>
              <a:ext uri="{FF2B5EF4-FFF2-40B4-BE49-F238E27FC236}">
                <a16:creationId xmlns:a16="http://schemas.microsoft.com/office/drawing/2014/main" id="{B81AF5DC-FE68-6465-2814-D4EB4FB1F48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" y="0"/>
            <a:ext cx="114554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59856A5-7323-03E4-CBE1-E7EC2E637627}"/>
              </a:ext>
            </a:extLst>
          </p:cNvPr>
          <p:cNvSpPr/>
          <p:nvPr/>
        </p:nvSpPr>
        <p:spPr>
          <a:xfrm>
            <a:off x="2248075" y="1032753"/>
            <a:ext cx="1283066" cy="2610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1D7E16-AAC5-FE50-2F1E-4D1D29FEDA29}"/>
              </a:ext>
            </a:extLst>
          </p:cNvPr>
          <p:cNvSpPr/>
          <p:nvPr/>
        </p:nvSpPr>
        <p:spPr>
          <a:xfrm>
            <a:off x="523036" y="2226013"/>
            <a:ext cx="10566495" cy="2610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10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3_41_38-VDI_TEE_USERS">
            <a:extLst>
              <a:ext uri="{FF2B5EF4-FFF2-40B4-BE49-F238E27FC236}">
                <a16:creationId xmlns:a16="http://schemas.microsoft.com/office/drawing/2014/main" id="{189E84F0-5A91-DEEE-5BB6-C4A14AA32C5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145" y="2412460"/>
            <a:ext cx="8266033" cy="3535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264300-5F6A-36C3-6A8F-255C362B470D}"/>
              </a:ext>
            </a:extLst>
          </p:cNvPr>
          <p:cNvSpPr txBox="1"/>
          <p:nvPr/>
        </p:nvSpPr>
        <p:spPr>
          <a:xfrm>
            <a:off x="1887166" y="272374"/>
            <a:ext cx="83755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800" dirty="0" err="1"/>
              <a:t>Map</a:t>
            </a:r>
            <a:r>
              <a:rPr lang="hr-HR" sz="4800" dirty="0"/>
              <a:t> Editor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6127244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28_29-VDI_TEE_USERS">
            <a:extLst>
              <a:ext uri="{FF2B5EF4-FFF2-40B4-BE49-F238E27FC236}">
                <a16:creationId xmlns:a16="http://schemas.microsoft.com/office/drawing/2014/main" id="{47629EF2-9954-6FE1-8F77-8079AFD5101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9788"/>
            <a:ext cx="12192000" cy="2636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1DDB15-2C64-5AEA-8A52-5BA0492D87EB}"/>
              </a:ext>
            </a:extLst>
          </p:cNvPr>
          <p:cNvSpPr txBox="1"/>
          <p:nvPr/>
        </p:nvSpPr>
        <p:spPr>
          <a:xfrm>
            <a:off x="474401" y="546371"/>
            <a:ext cx="118894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 err="1"/>
              <a:t>Rename</a:t>
            </a:r>
            <a:r>
              <a:rPr lang="hr-HR" sz="4400" dirty="0"/>
              <a:t> </a:t>
            </a:r>
            <a:r>
              <a:rPr lang="hr-HR" sz="4400" dirty="0" err="1"/>
              <a:t>this</a:t>
            </a:r>
            <a:r>
              <a:rPr lang="hr-HR" sz="4400" dirty="0"/>
              <a:t> IR 10.8 BT </a:t>
            </a:r>
            <a:r>
              <a:rPr lang="hr-HR" sz="4400" dirty="0" err="1"/>
              <a:t>layer</a:t>
            </a:r>
            <a:r>
              <a:rPr lang="hr-HR" sz="4400" dirty="0"/>
              <a:t> to „BT”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0665569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28_48-VDI_TEE_USERS">
            <a:extLst>
              <a:ext uri="{FF2B5EF4-FFF2-40B4-BE49-F238E27FC236}">
                <a16:creationId xmlns:a16="http://schemas.microsoft.com/office/drawing/2014/main" id="{5628FA91-9C91-5AE6-A8A1-5AE4CFB72B3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513" y="0"/>
            <a:ext cx="5259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8611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5A54B-F8D9-2472-1931-BE24FBB00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8AE1DE-5683-13C2-3CC3-88EB0F7BE3C1}"/>
              </a:ext>
            </a:extLst>
          </p:cNvPr>
          <p:cNvSpPr txBox="1"/>
          <p:nvPr/>
        </p:nvSpPr>
        <p:spPr>
          <a:xfrm>
            <a:off x="1352145" y="1305342"/>
            <a:ext cx="1117708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/>
              <a:t>CCTH </a:t>
            </a:r>
            <a:r>
              <a:rPr lang="hr-HR" sz="4400" dirty="0" err="1"/>
              <a:t>layer</a:t>
            </a:r>
            <a:r>
              <a:rPr lang="hr-HR" sz="4400" dirty="0"/>
              <a:t> – </a:t>
            </a:r>
            <a:r>
              <a:rPr lang="hr-HR" sz="4400" dirty="0" err="1"/>
              <a:t>it</a:t>
            </a:r>
            <a:r>
              <a:rPr lang="hr-HR" sz="4400" dirty="0"/>
              <a:t> </a:t>
            </a:r>
            <a:r>
              <a:rPr lang="hr-HR" sz="4400" dirty="0" err="1"/>
              <a:t>uses</a:t>
            </a:r>
            <a:r>
              <a:rPr lang="hr-HR" sz="4400" dirty="0"/>
              <a:t> </a:t>
            </a:r>
            <a:r>
              <a:rPr lang="hr-HR" sz="4400" dirty="0" err="1"/>
              <a:t>equation</a:t>
            </a:r>
            <a:r>
              <a:rPr lang="hr-HR" sz="4400" dirty="0"/>
              <a:t> </a:t>
            </a:r>
            <a:r>
              <a:rPr lang="hr-HR" sz="4400" dirty="0" err="1"/>
              <a:t>with</a:t>
            </a:r>
            <a:r>
              <a:rPr lang="hr-HR" sz="4400" dirty="0"/>
              <a:t> CTH </a:t>
            </a:r>
          </a:p>
          <a:p>
            <a:r>
              <a:rPr lang="hr-HR" sz="4400" dirty="0" err="1"/>
              <a:t>function</a:t>
            </a:r>
            <a:r>
              <a:rPr lang="hr-HR" sz="4400" dirty="0"/>
              <a:t> to </a:t>
            </a:r>
            <a:r>
              <a:rPr lang="hr-HR" sz="4400" dirty="0" err="1"/>
              <a:t>calculate</a:t>
            </a:r>
            <a:r>
              <a:rPr lang="hr-HR" sz="4400" dirty="0"/>
              <a:t> CTH </a:t>
            </a:r>
            <a:r>
              <a:rPr lang="hr-HR" sz="4400" dirty="0" err="1"/>
              <a:t>from</a:t>
            </a:r>
            <a:r>
              <a:rPr lang="hr-HR" sz="4400" dirty="0"/>
              <a:t> </a:t>
            </a:r>
          </a:p>
          <a:p>
            <a:r>
              <a:rPr lang="hr-HR" sz="4400" dirty="0" err="1"/>
              <a:t>th_e_max</a:t>
            </a:r>
            <a:r>
              <a:rPr lang="hr-HR" sz="4400" dirty="0"/>
              <a:t> </a:t>
            </a:r>
            <a:r>
              <a:rPr lang="hr-HR" sz="4400" dirty="0" err="1"/>
              <a:t>and</a:t>
            </a:r>
            <a:r>
              <a:rPr lang="hr-HR" sz="4400" dirty="0"/>
              <a:t> BT </a:t>
            </a:r>
            <a:r>
              <a:rPr lang="hr-HR" sz="4400" dirty="0" err="1"/>
              <a:t>layers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7394123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27_17-VDI_TEE_USERS">
            <a:extLst>
              <a:ext uri="{FF2B5EF4-FFF2-40B4-BE49-F238E27FC236}">
                <a16:creationId xmlns:a16="http://schemas.microsoft.com/office/drawing/2014/main" id="{D332C0E5-79C4-8E17-2C25-22C0E45B247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963"/>
            <a:ext cx="12192000" cy="618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949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27_57-VDI_TEE_USERS">
            <a:extLst>
              <a:ext uri="{FF2B5EF4-FFF2-40B4-BE49-F238E27FC236}">
                <a16:creationId xmlns:a16="http://schemas.microsoft.com/office/drawing/2014/main" id="{373AA7D5-272F-260A-770D-A27B6A38E33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" y="0"/>
            <a:ext cx="114427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34896E-B346-868F-EF53-215551DFFE43}"/>
              </a:ext>
            </a:extLst>
          </p:cNvPr>
          <p:cNvSpPr/>
          <p:nvPr/>
        </p:nvSpPr>
        <p:spPr>
          <a:xfrm>
            <a:off x="10380398" y="5011365"/>
            <a:ext cx="1283066" cy="2610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6697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31_01-VDI_TEE_USERS">
            <a:extLst>
              <a:ext uri="{FF2B5EF4-FFF2-40B4-BE49-F238E27FC236}">
                <a16:creationId xmlns:a16="http://schemas.microsoft.com/office/drawing/2014/main" id="{DD85F724-46E5-2602-6984-89068B62097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75" y="0"/>
            <a:ext cx="1147445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648CFEF-CDFB-1341-6D67-F04A7C0C5C81}"/>
              </a:ext>
            </a:extLst>
          </p:cNvPr>
          <p:cNvSpPr/>
          <p:nvPr/>
        </p:nvSpPr>
        <p:spPr>
          <a:xfrm>
            <a:off x="6421240" y="3853774"/>
            <a:ext cx="1283066" cy="2610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9315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48_23-VDI_TEE_USERS">
            <a:extLst>
              <a:ext uri="{FF2B5EF4-FFF2-40B4-BE49-F238E27FC236}">
                <a16:creationId xmlns:a16="http://schemas.microsoft.com/office/drawing/2014/main" id="{A719D523-5582-2603-8121-596796F0B64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8" y="0"/>
            <a:ext cx="1165383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213E75-31D6-DD14-D097-F2D0E0328F80}"/>
              </a:ext>
            </a:extLst>
          </p:cNvPr>
          <p:cNvSpPr/>
          <p:nvPr/>
        </p:nvSpPr>
        <p:spPr>
          <a:xfrm>
            <a:off x="10341487" y="2997740"/>
            <a:ext cx="1331704" cy="533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E9C3B7-C8B4-9475-3555-F8A3BF30717D}"/>
              </a:ext>
            </a:extLst>
          </p:cNvPr>
          <p:cNvSpPr/>
          <p:nvPr/>
        </p:nvSpPr>
        <p:spPr>
          <a:xfrm>
            <a:off x="737045" y="1632625"/>
            <a:ext cx="1043117" cy="5560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4263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48_47-VDI_TEE_USERS">
            <a:extLst>
              <a:ext uri="{FF2B5EF4-FFF2-40B4-BE49-F238E27FC236}">
                <a16:creationId xmlns:a16="http://schemas.microsoft.com/office/drawing/2014/main" id="{B0B7896D-986A-87F3-9965-1641127F9D5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" y="0"/>
            <a:ext cx="114681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283F697-6229-9240-D11C-6656886A1102}"/>
              </a:ext>
            </a:extLst>
          </p:cNvPr>
          <p:cNvSpPr/>
          <p:nvPr/>
        </p:nvSpPr>
        <p:spPr>
          <a:xfrm>
            <a:off x="5168065" y="2895600"/>
            <a:ext cx="1855869" cy="6355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E2BB6B-E189-A48F-0F7E-9C3580FBEF1D}"/>
              </a:ext>
            </a:extLst>
          </p:cNvPr>
          <p:cNvSpPr txBox="1"/>
          <p:nvPr/>
        </p:nvSpPr>
        <p:spPr>
          <a:xfrm>
            <a:off x="5029200" y="2441643"/>
            <a:ext cx="2665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CLICK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3985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49_06-VDI_TEE_USERS">
            <a:extLst>
              <a:ext uri="{FF2B5EF4-FFF2-40B4-BE49-F238E27FC236}">
                <a16:creationId xmlns:a16="http://schemas.microsoft.com/office/drawing/2014/main" id="{DE24B674-5E93-3A34-3DF4-369E10F3E9C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088"/>
            <a:ext cx="12192000" cy="64738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2683E8-61DF-E32F-905D-B1F21E8FD84F}"/>
              </a:ext>
            </a:extLst>
          </p:cNvPr>
          <p:cNvSpPr/>
          <p:nvPr/>
        </p:nvSpPr>
        <p:spPr>
          <a:xfrm>
            <a:off x="2123308" y="551234"/>
            <a:ext cx="425340" cy="2853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799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49_24-VDI_TEE_USERS">
            <a:extLst>
              <a:ext uri="{FF2B5EF4-FFF2-40B4-BE49-F238E27FC236}">
                <a16:creationId xmlns:a16="http://schemas.microsoft.com/office/drawing/2014/main" id="{8E2785D3-A449-90D6-AAC6-9F4FAB329C9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5008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B496320-73FB-89F1-BE00-1F3EFE601851}"/>
              </a:ext>
            </a:extLst>
          </p:cNvPr>
          <p:cNvSpPr/>
          <p:nvPr/>
        </p:nvSpPr>
        <p:spPr>
          <a:xfrm>
            <a:off x="4778958" y="1933914"/>
            <a:ext cx="3314455" cy="3423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F71EFD-93A8-8862-5CEB-3BBC9C7B1C83}"/>
              </a:ext>
            </a:extLst>
          </p:cNvPr>
          <p:cNvSpPr/>
          <p:nvPr/>
        </p:nvSpPr>
        <p:spPr>
          <a:xfrm>
            <a:off x="4464996" y="5596647"/>
            <a:ext cx="1984443" cy="4539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058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3_42_35-VDI_TEE_USERS">
            <a:extLst>
              <a:ext uri="{FF2B5EF4-FFF2-40B4-BE49-F238E27FC236}">
                <a16:creationId xmlns:a16="http://schemas.microsoft.com/office/drawing/2014/main" id="{D5B39764-DFC7-C9A5-E4CC-449DDA7B6CD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7025"/>
            <a:ext cx="12192000" cy="620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6611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51_26-VDI_TEE_USERS">
            <a:extLst>
              <a:ext uri="{FF2B5EF4-FFF2-40B4-BE49-F238E27FC236}">
                <a16:creationId xmlns:a16="http://schemas.microsoft.com/office/drawing/2014/main" id="{D7BC264E-2851-BC2A-4B52-5B5AE720E12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325"/>
            <a:ext cx="12192000" cy="648335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8DCDEE-13EC-4CA7-A0C1-B40B7FCFDA64}"/>
              </a:ext>
            </a:extLst>
          </p:cNvPr>
          <p:cNvCxnSpPr>
            <a:cxnSpLocks/>
          </p:cNvCxnSpPr>
          <p:nvPr/>
        </p:nvCxnSpPr>
        <p:spPr>
          <a:xfrm flipH="1" flipV="1">
            <a:off x="2772384" y="729574"/>
            <a:ext cx="1789889" cy="2626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008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51_52-VDI_TEE_USERS">
            <a:extLst>
              <a:ext uri="{FF2B5EF4-FFF2-40B4-BE49-F238E27FC236}">
                <a16:creationId xmlns:a16="http://schemas.microsoft.com/office/drawing/2014/main" id="{E54AD60C-BC28-2CA6-F3EB-8E934F07A6B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325"/>
            <a:ext cx="12192000" cy="648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1111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51_59-VDI_TEE_USERS">
            <a:extLst>
              <a:ext uri="{FF2B5EF4-FFF2-40B4-BE49-F238E27FC236}">
                <a16:creationId xmlns:a16="http://schemas.microsoft.com/office/drawing/2014/main" id="{D07C6654-034D-E86F-FEFA-1F779F9D482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5" y="0"/>
            <a:ext cx="1146016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FBBE33F-5FF6-DFC7-9C95-99151C836663}"/>
              </a:ext>
            </a:extLst>
          </p:cNvPr>
          <p:cNvSpPr/>
          <p:nvPr/>
        </p:nvSpPr>
        <p:spPr>
          <a:xfrm>
            <a:off x="5009745" y="2892358"/>
            <a:ext cx="2178995" cy="5366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955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52_25-VDI_TEE_USERS">
            <a:extLst>
              <a:ext uri="{FF2B5EF4-FFF2-40B4-BE49-F238E27FC236}">
                <a16:creationId xmlns:a16="http://schemas.microsoft.com/office/drawing/2014/main" id="{8E345192-B434-F4D3-1971-9C5C7F57D49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63" y="0"/>
            <a:ext cx="11445875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5FE0F8-187C-D45E-102F-9F91F1697E8F}"/>
              </a:ext>
            </a:extLst>
          </p:cNvPr>
          <p:cNvSpPr/>
          <p:nvPr/>
        </p:nvSpPr>
        <p:spPr>
          <a:xfrm>
            <a:off x="972767" y="1044102"/>
            <a:ext cx="972766" cy="2983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95CD794-599B-0D88-478B-09177079C2EB}"/>
              </a:ext>
            </a:extLst>
          </p:cNvPr>
          <p:cNvCxnSpPr>
            <a:cxnSpLocks/>
          </p:cNvCxnSpPr>
          <p:nvPr/>
        </p:nvCxnSpPr>
        <p:spPr>
          <a:xfrm flipV="1">
            <a:off x="9591472" y="535021"/>
            <a:ext cx="1264596" cy="62257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58819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53_46-VDI_TEE_USERS">
            <a:extLst>
              <a:ext uri="{FF2B5EF4-FFF2-40B4-BE49-F238E27FC236}">
                <a16:creationId xmlns:a16="http://schemas.microsoft.com/office/drawing/2014/main" id="{8CC20D94-FAEB-5FAF-14D6-B99DCA54DFF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63" y="0"/>
            <a:ext cx="11445875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A426AB8-CD90-953A-363A-10CEA213A311}"/>
              </a:ext>
            </a:extLst>
          </p:cNvPr>
          <p:cNvSpPr/>
          <p:nvPr/>
        </p:nvSpPr>
        <p:spPr>
          <a:xfrm>
            <a:off x="496111" y="1345660"/>
            <a:ext cx="11108987" cy="3274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EA6856-FBB3-A26F-52A0-80AD5AC099A5}"/>
              </a:ext>
            </a:extLst>
          </p:cNvPr>
          <p:cNvSpPr/>
          <p:nvPr/>
        </p:nvSpPr>
        <p:spPr>
          <a:xfrm>
            <a:off x="3109610" y="2295728"/>
            <a:ext cx="1044102" cy="7230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83A3E8-3D49-0E57-57E2-BFB6D152983A}"/>
              </a:ext>
            </a:extLst>
          </p:cNvPr>
          <p:cNvSpPr/>
          <p:nvPr/>
        </p:nvSpPr>
        <p:spPr>
          <a:xfrm>
            <a:off x="1939048" y="4049950"/>
            <a:ext cx="804152" cy="3274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5819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54_29-VDI_TEE_USERS">
            <a:extLst>
              <a:ext uri="{FF2B5EF4-FFF2-40B4-BE49-F238E27FC236}">
                <a16:creationId xmlns:a16="http://schemas.microsoft.com/office/drawing/2014/main" id="{8F73B05A-E2F5-F88D-9830-C8F4A8EF2BC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38" y="0"/>
            <a:ext cx="11490325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B88F866-53E7-F663-B29E-AA6DDB4E931A}"/>
              </a:ext>
            </a:extLst>
          </p:cNvPr>
          <p:cNvSpPr/>
          <p:nvPr/>
        </p:nvSpPr>
        <p:spPr>
          <a:xfrm>
            <a:off x="3012333" y="1050589"/>
            <a:ext cx="1190016" cy="3112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12E6F8-4C79-78AB-7DBA-9C6B04C458DF}"/>
              </a:ext>
            </a:extLst>
          </p:cNvPr>
          <p:cNvSpPr/>
          <p:nvPr/>
        </p:nvSpPr>
        <p:spPr>
          <a:xfrm>
            <a:off x="1822317" y="1786650"/>
            <a:ext cx="1815828" cy="2075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4887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56_31-VDI_TEE_USERS">
            <a:extLst>
              <a:ext uri="{FF2B5EF4-FFF2-40B4-BE49-F238E27FC236}">
                <a16:creationId xmlns:a16="http://schemas.microsoft.com/office/drawing/2014/main" id="{CD6534D6-FC08-C570-536F-FBDF36A569C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" y="0"/>
            <a:ext cx="1146651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A7ED6D3-7997-0DDF-31E5-93F3C95B8081}"/>
              </a:ext>
            </a:extLst>
          </p:cNvPr>
          <p:cNvSpPr/>
          <p:nvPr/>
        </p:nvSpPr>
        <p:spPr>
          <a:xfrm>
            <a:off x="3012333" y="1050589"/>
            <a:ext cx="1190016" cy="3112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70ECC1-FA44-5414-08E6-DB40533071AE}"/>
              </a:ext>
            </a:extLst>
          </p:cNvPr>
          <p:cNvSpPr/>
          <p:nvPr/>
        </p:nvSpPr>
        <p:spPr>
          <a:xfrm>
            <a:off x="497125" y="1361872"/>
            <a:ext cx="3257751" cy="11965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384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56_46-VDI_TEE_USERS">
            <a:extLst>
              <a:ext uri="{FF2B5EF4-FFF2-40B4-BE49-F238E27FC236}">
                <a16:creationId xmlns:a16="http://schemas.microsoft.com/office/drawing/2014/main" id="{597E0F95-8C8E-D7DC-9A0B-4E1CF666F6A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25" y="0"/>
            <a:ext cx="1143476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4A7BBFC-A01A-B1C0-6913-FAB5C55BD2E7}"/>
              </a:ext>
            </a:extLst>
          </p:cNvPr>
          <p:cNvSpPr/>
          <p:nvPr/>
        </p:nvSpPr>
        <p:spPr>
          <a:xfrm>
            <a:off x="3012333" y="1050589"/>
            <a:ext cx="1190016" cy="3112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AA5085-02B2-AC7F-FDBE-71C9215D98AB}"/>
              </a:ext>
            </a:extLst>
          </p:cNvPr>
          <p:cNvSpPr/>
          <p:nvPr/>
        </p:nvSpPr>
        <p:spPr>
          <a:xfrm>
            <a:off x="518809" y="2574588"/>
            <a:ext cx="4082373" cy="5188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2BA2B5-80AE-FEC0-7BCF-E551B1EE43F6}"/>
              </a:ext>
            </a:extLst>
          </p:cNvPr>
          <p:cNvSpPr/>
          <p:nvPr/>
        </p:nvSpPr>
        <p:spPr>
          <a:xfrm>
            <a:off x="518809" y="3858640"/>
            <a:ext cx="4082373" cy="2561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49928D1-8B0B-C332-7C8F-968883D89225}"/>
              </a:ext>
            </a:extLst>
          </p:cNvPr>
          <p:cNvCxnSpPr>
            <a:cxnSpLocks/>
          </p:cNvCxnSpPr>
          <p:nvPr/>
        </p:nvCxnSpPr>
        <p:spPr>
          <a:xfrm flipV="1">
            <a:off x="2559995" y="4229911"/>
            <a:ext cx="270754" cy="4701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3139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57_09-VDI_TEE_USERS">
            <a:extLst>
              <a:ext uri="{FF2B5EF4-FFF2-40B4-BE49-F238E27FC236}">
                <a16:creationId xmlns:a16="http://schemas.microsoft.com/office/drawing/2014/main" id="{09DFC34B-D0F1-3392-D389-67AB7E9F0ED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0"/>
            <a:ext cx="81788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F4BF74E-2B04-EA57-5693-2A4BFCEB3765}"/>
              </a:ext>
            </a:extLst>
          </p:cNvPr>
          <p:cNvSpPr/>
          <p:nvPr/>
        </p:nvSpPr>
        <p:spPr>
          <a:xfrm>
            <a:off x="7208196" y="5194571"/>
            <a:ext cx="2626468" cy="3696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7495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5 08_57_38-VDI_TEE_USERS">
            <a:extLst>
              <a:ext uri="{FF2B5EF4-FFF2-40B4-BE49-F238E27FC236}">
                <a16:creationId xmlns:a16="http://schemas.microsoft.com/office/drawing/2014/main" id="{6C141E60-6878-31E5-F6AC-A1C79CAF6B1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38" y="0"/>
            <a:ext cx="1141253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3A3FB6-E50D-B51B-3822-5D14E1FF87A4}"/>
              </a:ext>
            </a:extLst>
          </p:cNvPr>
          <p:cNvSpPr/>
          <p:nvPr/>
        </p:nvSpPr>
        <p:spPr>
          <a:xfrm>
            <a:off x="4062921" y="1040861"/>
            <a:ext cx="1190016" cy="3112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068C1C-6665-899C-4E33-AA4D7E622888}"/>
              </a:ext>
            </a:extLst>
          </p:cNvPr>
          <p:cNvSpPr/>
          <p:nvPr/>
        </p:nvSpPr>
        <p:spPr>
          <a:xfrm>
            <a:off x="440906" y="1274325"/>
            <a:ext cx="1190016" cy="3112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726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58944-DFAA-22D9-3A2F-B2241550B1AD}"/>
              </a:ext>
            </a:extLst>
          </p:cNvPr>
          <p:cNvSpPr txBox="1"/>
          <p:nvPr/>
        </p:nvSpPr>
        <p:spPr>
          <a:xfrm>
            <a:off x="1332688" y="583659"/>
            <a:ext cx="870625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/>
              <a:t>You must </a:t>
            </a:r>
            <a:r>
              <a:rPr lang="hr-HR" sz="4400" dirty="0" err="1"/>
              <a:t>have</a:t>
            </a:r>
            <a:r>
              <a:rPr lang="hr-HR" sz="4400" dirty="0"/>
              <a:t> </a:t>
            </a:r>
            <a:r>
              <a:rPr lang="hr-HR" sz="4400" b="1" dirty="0" err="1"/>
              <a:t>equivalent</a:t>
            </a:r>
            <a:r>
              <a:rPr lang="hr-HR" sz="4400" b="1" dirty="0"/>
              <a:t> </a:t>
            </a:r>
            <a:r>
              <a:rPr lang="hr-HR" sz="4400" b="1" dirty="0" err="1"/>
              <a:t>potential</a:t>
            </a:r>
            <a:r>
              <a:rPr lang="hr-HR" sz="4400" b="1" dirty="0"/>
              <a:t> temperature</a:t>
            </a:r>
            <a:r>
              <a:rPr lang="hr-HR" sz="4400" dirty="0"/>
              <a:t> at </a:t>
            </a:r>
            <a:r>
              <a:rPr lang="hr-HR" sz="4400" dirty="0" err="1"/>
              <a:t>levels</a:t>
            </a:r>
            <a:r>
              <a:rPr lang="hr-HR" sz="4400" dirty="0"/>
              <a:t> 1000-600hPa (at </a:t>
            </a:r>
            <a:r>
              <a:rPr lang="hr-HR" sz="4400" dirty="0" err="1"/>
              <a:t>least</a:t>
            </a:r>
            <a:r>
              <a:rPr lang="hr-HR" sz="4400" dirty="0"/>
              <a:t> at standard </a:t>
            </a:r>
            <a:r>
              <a:rPr lang="hr-HR" sz="4400" dirty="0" err="1"/>
              <a:t>levels</a:t>
            </a:r>
            <a:r>
              <a:rPr lang="hr-HR" sz="4400" dirty="0"/>
              <a:t>, </a:t>
            </a:r>
            <a:r>
              <a:rPr lang="hr-HR" sz="4400" dirty="0" err="1"/>
              <a:t>e.g</a:t>
            </a:r>
            <a:r>
              <a:rPr lang="hr-HR" sz="4400" dirty="0"/>
              <a:t>. 1000, 950, 900, 850, 800, 750, 700, 650, 600hPa) </a:t>
            </a:r>
            <a:r>
              <a:rPr lang="hr-HR" sz="4400" dirty="0" err="1"/>
              <a:t>if</a:t>
            </a:r>
            <a:r>
              <a:rPr lang="hr-HR" sz="4400" dirty="0"/>
              <a:t> </a:t>
            </a:r>
            <a:r>
              <a:rPr lang="hr-HR" sz="4400" dirty="0" err="1"/>
              <a:t>your</a:t>
            </a:r>
            <a:r>
              <a:rPr lang="hr-HR" sz="4400" dirty="0"/>
              <a:t> NWP </a:t>
            </a:r>
            <a:r>
              <a:rPr lang="hr-HR" sz="4400" dirty="0" err="1"/>
              <a:t>does</a:t>
            </a:r>
            <a:r>
              <a:rPr lang="hr-HR" sz="4400" dirty="0"/>
              <a:t> </a:t>
            </a:r>
            <a:r>
              <a:rPr lang="hr-HR" sz="4400" dirty="0" err="1"/>
              <a:t>not</a:t>
            </a:r>
            <a:r>
              <a:rPr lang="hr-HR" sz="4400" dirty="0"/>
              <a:t> </a:t>
            </a:r>
            <a:r>
              <a:rPr lang="hr-HR" sz="4400" dirty="0" err="1"/>
              <a:t>have</a:t>
            </a:r>
            <a:r>
              <a:rPr lang="hr-HR" sz="4400" dirty="0"/>
              <a:t> </a:t>
            </a:r>
            <a:r>
              <a:rPr lang="hr-HR" sz="4400" dirty="0" err="1"/>
              <a:t>that</a:t>
            </a:r>
            <a:r>
              <a:rPr lang="hr-HR" sz="4400" dirty="0"/>
              <a:t> </a:t>
            </a:r>
            <a:r>
              <a:rPr lang="hr-HR" sz="4400" dirty="0" err="1"/>
              <a:t>you</a:t>
            </a:r>
            <a:r>
              <a:rPr lang="hr-HR" sz="4400" dirty="0"/>
              <a:t> </a:t>
            </a:r>
            <a:r>
              <a:rPr lang="hr-HR" sz="4400" dirty="0" err="1"/>
              <a:t>can</a:t>
            </a:r>
            <a:r>
              <a:rPr lang="hr-HR" sz="4400" dirty="0"/>
              <a:t> set </a:t>
            </a:r>
            <a:r>
              <a:rPr lang="hr-HR" sz="4400" dirty="0" err="1"/>
              <a:t>it</a:t>
            </a:r>
            <a:r>
              <a:rPr lang="hr-HR" sz="4400" dirty="0"/>
              <a:t> </a:t>
            </a:r>
            <a:r>
              <a:rPr lang="hr-HR" sz="4400" dirty="0" err="1"/>
              <a:t>up</a:t>
            </a:r>
            <a:r>
              <a:rPr lang="hr-HR" sz="4400" dirty="0"/>
              <a:t> </a:t>
            </a:r>
            <a:r>
              <a:rPr lang="hr-HR" sz="4400" dirty="0" err="1"/>
              <a:t>in</a:t>
            </a:r>
            <a:r>
              <a:rPr lang="hr-HR" sz="4400" dirty="0"/>
              <a:t> </a:t>
            </a:r>
            <a:r>
              <a:rPr lang="hr-HR" sz="4400" dirty="0" err="1"/>
              <a:t>Field</a:t>
            </a:r>
            <a:r>
              <a:rPr lang="hr-HR" sz="4400" dirty="0"/>
              <a:t> </a:t>
            </a:r>
            <a:r>
              <a:rPr lang="hr-HR" sz="4400" dirty="0" err="1"/>
              <a:t>Diagnostic</a:t>
            </a:r>
            <a:r>
              <a:rPr lang="hr-HR" sz="4400" dirty="0"/>
              <a:t> to </a:t>
            </a:r>
            <a:r>
              <a:rPr lang="hr-HR" sz="4400" dirty="0" err="1"/>
              <a:t>calculate</a:t>
            </a:r>
            <a:r>
              <a:rPr lang="hr-HR" sz="4400" dirty="0"/>
              <a:t> </a:t>
            </a:r>
            <a:r>
              <a:rPr lang="hr-HR" sz="4400" dirty="0" err="1"/>
              <a:t>those</a:t>
            </a:r>
            <a:r>
              <a:rPr lang="hr-HR" sz="4400" dirty="0"/>
              <a:t> </a:t>
            </a:r>
            <a:r>
              <a:rPr lang="hr-HR" sz="4400" dirty="0" err="1"/>
              <a:t>fields</a:t>
            </a:r>
            <a:r>
              <a:rPr lang="hr-HR" sz="4400" dirty="0"/>
              <a:t> </a:t>
            </a:r>
            <a:r>
              <a:rPr lang="hr-HR" sz="4400" dirty="0" err="1"/>
              <a:t>when</a:t>
            </a:r>
            <a:r>
              <a:rPr lang="hr-HR" sz="4400" dirty="0"/>
              <a:t> NWP </a:t>
            </a:r>
            <a:r>
              <a:rPr lang="hr-HR" sz="4400" dirty="0" err="1"/>
              <a:t>arrives</a:t>
            </a:r>
            <a:r>
              <a:rPr lang="hr-HR" sz="4400" dirty="0"/>
              <a:t>)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6741336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C54451-EAD4-1A73-C187-33736AD30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051"/>
            <a:ext cx="12192000" cy="642989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3DFBF-B034-DA9A-D717-0743BB884699}"/>
              </a:ext>
            </a:extLst>
          </p:cNvPr>
          <p:cNvSpPr/>
          <p:nvPr/>
        </p:nvSpPr>
        <p:spPr>
          <a:xfrm>
            <a:off x="8858655" y="1964988"/>
            <a:ext cx="1491573" cy="4961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FB83BB0-4AC4-5239-2B48-DEF0E2F86ACC}"/>
              </a:ext>
            </a:extLst>
          </p:cNvPr>
          <p:cNvCxnSpPr>
            <a:cxnSpLocks/>
          </p:cNvCxnSpPr>
          <p:nvPr/>
        </p:nvCxnSpPr>
        <p:spPr>
          <a:xfrm flipH="1" flipV="1">
            <a:off x="165370" y="972766"/>
            <a:ext cx="739302" cy="16537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0964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3_48_26-VDI_TEE_USERS">
            <a:extLst>
              <a:ext uri="{FF2B5EF4-FFF2-40B4-BE49-F238E27FC236}">
                <a16:creationId xmlns:a16="http://schemas.microsoft.com/office/drawing/2014/main" id="{252EDDA5-288E-1D97-39DA-0C018C132B9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63" y="0"/>
            <a:ext cx="11444287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3671B34-6F91-219D-1E56-E4FBC04008A4}"/>
              </a:ext>
            </a:extLst>
          </p:cNvPr>
          <p:cNvSpPr/>
          <p:nvPr/>
        </p:nvSpPr>
        <p:spPr>
          <a:xfrm>
            <a:off x="4124528" y="3219854"/>
            <a:ext cx="2227634" cy="3112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91BA50-2142-3479-8A13-84BA74568F59}"/>
              </a:ext>
            </a:extLst>
          </p:cNvPr>
          <p:cNvSpPr/>
          <p:nvPr/>
        </p:nvSpPr>
        <p:spPr>
          <a:xfrm>
            <a:off x="502596" y="5979266"/>
            <a:ext cx="6423498" cy="5771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725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3_49_23-VDI_TEE_USERS">
            <a:extLst>
              <a:ext uri="{FF2B5EF4-FFF2-40B4-BE49-F238E27FC236}">
                <a16:creationId xmlns:a16="http://schemas.microsoft.com/office/drawing/2014/main" id="{9246FEA9-3220-31C1-9C1F-AA2F4FB9788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502" y="3552648"/>
            <a:ext cx="8093413" cy="29675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546318-2CDF-4DD6-79F3-2993A7B7753C}"/>
              </a:ext>
            </a:extLst>
          </p:cNvPr>
          <p:cNvSpPr txBox="1"/>
          <p:nvPr/>
        </p:nvSpPr>
        <p:spPr>
          <a:xfrm>
            <a:off x="1332688" y="583659"/>
            <a:ext cx="870625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/>
              <a:t>At </a:t>
            </a:r>
            <a:r>
              <a:rPr lang="hr-HR" sz="4400" dirty="0" err="1"/>
              <a:t>Legends</a:t>
            </a:r>
            <a:r>
              <a:rPr lang="hr-HR" sz="4400" dirty="0"/>
              <a:t> </a:t>
            </a:r>
            <a:r>
              <a:rPr lang="hr-HR" sz="4400" dirty="0" err="1"/>
              <a:t>options</a:t>
            </a:r>
            <a:r>
              <a:rPr lang="hr-HR" sz="4400" dirty="0"/>
              <a:t> </a:t>
            </a:r>
            <a:r>
              <a:rPr lang="hr-HR" sz="4400" dirty="0" err="1"/>
              <a:t>you</a:t>
            </a:r>
            <a:r>
              <a:rPr lang="hr-HR" sz="4400" dirty="0"/>
              <a:t> </a:t>
            </a:r>
            <a:r>
              <a:rPr lang="hr-HR" sz="4400" dirty="0" err="1"/>
              <a:t>can</a:t>
            </a:r>
            <a:r>
              <a:rPr lang="hr-HR" sz="4400" dirty="0"/>
              <a:t> </a:t>
            </a:r>
            <a:r>
              <a:rPr lang="hr-HR" sz="4400" dirty="0" err="1"/>
              <a:t>turn</a:t>
            </a:r>
            <a:r>
              <a:rPr lang="hr-HR" sz="4400" dirty="0"/>
              <a:t> </a:t>
            </a:r>
            <a:r>
              <a:rPr lang="hr-HR" sz="4400" dirty="0" err="1"/>
              <a:t>off</a:t>
            </a:r>
            <a:r>
              <a:rPr lang="hr-HR" sz="4400" dirty="0"/>
              <a:t> </a:t>
            </a:r>
            <a:r>
              <a:rPr lang="hr-HR" sz="4400" dirty="0" err="1"/>
              <a:t>all</a:t>
            </a:r>
            <a:r>
              <a:rPr lang="hr-HR" sz="4400" dirty="0"/>
              <a:t>  „</a:t>
            </a:r>
            <a:r>
              <a:rPr lang="hr-HR" sz="4400" dirty="0" err="1"/>
              <a:t>source</a:t>
            </a:r>
            <a:r>
              <a:rPr lang="hr-HR" sz="4400" dirty="0"/>
              <a:t>” </a:t>
            </a:r>
            <a:r>
              <a:rPr lang="hr-HR" sz="4400" dirty="0" err="1"/>
              <a:t>so</a:t>
            </a:r>
            <a:r>
              <a:rPr lang="hr-HR" sz="4400" dirty="0"/>
              <a:t> </a:t>
            </a:r>
            <a:r>
              <a:rPr lang="hr-HR" sz="4400" dirty="0" err="1"/>
              <a:t>those</a:t>
            </a:r>
            <a:r>
              <a:rPr lang="hr-HR" sz="4400" dirty="0"/>
              <a:t> </a:t>
            </a:r>
            <a:r>
              <a:rPr lang="hr-HR" sz="4400" dirty="0" err="1"/>
              <a:t>text</a:t>
            </a:r>
            <a:r>
              <a:rPr lang="hr-HR" sz="4400" dirty="0"/>
              <a:t> </a:t>
            </a:r>
            <a:r>
              <a:rPr lang="hr-HR" sz="4400" dirty="0" err="1"/>
              <a:t>boxes</a:t>
            </a:r>
            <a:r>
              <a:rPr lang="hr-HR" sz="4400" dirty="0"/>
              <a:t> do </a:t>
            </a:r>
            <a:r>
              <a:rPr lang="hr-HR" sz="4400" dirty="0" err="1"/>
              <a:t>not</a:t>
            </a:r>
            <a:r>
              <a:rPr lang="hr-HR" sz="4400" dirty="0"/>
              <a:t> show on </a:t>
            </a:r>
            <a:r>
              <a:rPr lang="hr-HR" sz="4400" dirty="0" err="1"/>
              <a:t>map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78724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3_50_08-VDI_TEE_USERS">
            <a:extLst>
              <a:ext uri="{FF2B5EF4-FFF2-40B4-BE49-F238E27FC236}">
                <a16:creationId xmlns:a16="http://schemas.microsoft.com/office/drawing/2014/main" id="{2DBCFF64-D17D-1D77-C363-F271B92CDE6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7213"/>
            <a:ext cx="12192000" cy="574198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C18FEA-B64A-944E-AFAB-5D2B064B76A7}"/>
              </a:ext>
            </a:extLst>
          </p:cNvPr>
          <p:cNvSpPr/>
          <p:nvPr/>
        </p:nvSpPr>
        <p:spPr>
          <a:xfrm>
            <a:off x="428017" y="3132307"/>
            <a:ext cx="2451370" cy="4669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906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5-11-24 17_42_30-VDI_TEE_USERS">
            <a:extLst>
              <a:ext uri="{FF2B5EF4-FFF2-40B4-BE49-F238E27FC236}">
                <a16:creationId xmlns:a16="http://schemas.microsoft.com/office/drawing/2014/main" id="{77CDB5F3-4BF6-3E5C-5E5A-0BDF0B9513A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984" y="948446"/>
            <a:ext cx="4764594" cy="57623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7992529-FE03-C97C-C74E-654608ECA129}"/>
              </a:ext>
            </a:extLst>
          </p:cNvPr>
          <p:cNvSpPr txBox="1"/>
          <p:nvPr/>
        </p:nvSpPr>
        <p:spPr>
          <a:xfrm>
            <a:off x="1381327" y="0"/>
            <a:ext cx="87062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 err="1"/>
              <a:t>Rename</a:t>
            </a:r>
            <a:r>
              <a:rPr lang="hr-HR" sz="4400" dirty="0"/>
              <a:t> </a:t>
            </a:r>
            <a:r>
              <a:rPr lang="hr-HR" sz="4400" dirty="0" err="1"/>
              <a:t>this</a:t>
            </a:r>
            <a:r>
              <a:rPr lang="hr-HR" sz="4400" dirty="0"/>
              <a:t> </a:t>
            </a:r>
            <a:r>
              <a:rPr lang="hr-HR" sz="4400" dirty="0" err="1"/>
              <a:t>layer</a:t>
            </a:r>
            <a:r>
              <a:rPr lang="hr-HR" sz="4400" dirty="0"/>
              <a:t> to „</a:t>
            </a:r>
            <a:r>
              <a:rPr lang="hr-HR" sz="4400" dirty="0" err="1"/>
              <a:t>th_e_max</a:t>
            </a:r>
            <a:r>
              <a:rPr lang="hr-HR" sz="4400" dirty="0"/>
              <a:t>”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52309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227</Words>
  <Application>Microsoft Office PowerPoint</Application>
  <PresentationFormat>Widescreen</PresentationFormat>
  <Paragraphs>22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4" baseType="lpstr">
      <vt:lpstr>Aptos</vt:lpstr>
      <vt:lpstr>Aptos Display</vt:lpstr>
      <vt:lpstr>Arial</vt:lpstr>
      <vt:lpstr>Office Theme</vt:lpstr>
      <vt:lpstr>CCTH in Visual Weather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Crocontrol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Vinko Šoljan</dc:creator>
  <cp:lastModifiedBy>Vinko Šoljan</cp:lastModifiedBy>
  <cp:revision>3</cp:revision>
  <dcterms:created xsi:type="dcterms:W3CDTF">2025-11-25T08:09:40Z</dcterms:created>
  <dcterms:modified xsi:type="dcterms:W3CDTF">2025-11-25T12:14:23Z</dcterms:modified>
</cp:coreProperties>
</file>

<file path=docProps/thumbnail.jpeg>
</file>